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2614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Leafy (Fase 2): Relatório Reflexivo do Avatar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167426"/>
            <a:ext cx="741640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Uma análise sobre Desenvolvimento Guiado por IA, Privacidade (LGPD) e Testes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530864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Guilherme da Silva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616" y="554355"/>
            <a:ext cx="3904298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Conclusão e Entrega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6616" y="1276469"/>
            <a:ext cx="7808714" cy="976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 3 tests passed! ✓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546616" y="2564725"/>
            <a:ext cx="3237905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4050" dirty="0"/>
          </a:p>
        </p:txBody>
      </p:sp>
      <p:sp>
        <p:nvSpPr>
          <p:cNvPr id="5" name="Text 3"/>
          <p:cNvSpPr/>
          <p:nvPr/>
        </p:nvSpPr>
        <p:spPr>
          <a:xfrm>
            <a:off x="1189434" y="3275052"/>
            <a:ext cx="1952149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 Unitário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6616" y="3612833"/>
            <a:ext cx="3237905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PrefsServiceImpl verificou corretamente set/getAvatarPath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979664" y="2564725"/>
            <a:ext cx="3237905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4050" dirty="0"/>
          </a:p>
        </p:txBody>
      </p:sp>
      <p:sp>
        <p:nvSpPr>
          <p:cNvPr id="8" name="Text 6"/>
          <p:cNvSpPr/>
          <p:nvPr/>
        </p:nvSpPr>
        <p:spPr>
          <a:xfrm>
            <a:off x="4622483" y="3275052"/>
            <a:ext cx="1952149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Testes de Widget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3979664" y="3612833"/>
            <a:ext cx="3237905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HomeScreen validou fallback "GU" e interação de clique no avatar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412712" y="2564725"/>
            <a:ext cx="3237905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4050" dirty="0"/>
          </a:p>
        </p:txBody>
      </p:sp>
      <p:sp>
        <p:nvSpPr>
          <p:cNvPr id="11" name="Text 9"/>
          <p:cNvSpPr/>
          <p:nvPr/>
        </p:nvSpPr>
        <p:spPr>
          <a:xfrm>
            <a:off x="8055531" y="3275052"/>
            <a:ext cx="1952149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Pull Requests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412712" y="3612833"/>
            <a:ext cx="3237905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Organização modular e revisável do desenvolvimento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845760" y="2564725"/>
            <a:ext cx="3238024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100%</a:t>
            </a:r>
            <a:endParaRPr lang="en-US" sz="4050" dirty="0"/>
          </a:p>
        </p:txBody>
      </p:sp>
      <p:sp>
        <p:nvSpPr>
          <p:cNvPr id="14" name="Text 12"/>
          <p:cNvSpPr/>
          <p:nvPr/>
        </p:nvSpPr>
        <p:spPr>
          <a:xfrm>
            <a:off x="11488698" y="3275052"/>
            <a:ext cx="1952149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Conformidade LGPD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0845760" y="3612833"/>
            <a:ext cx="323802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Privacidade garantida por design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46616" y="4346853"/>
            <a:ext cx="234255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Validação Completa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546616" y="5030033"/>
            <a:ext cx="1952149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Validação Técnica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46616" y="5430203"/>
            <a:ext cx="657808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Testes automatizados aprovados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46616" y="5734764"/>
            <a:ext cx="657808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Código revisado e refatorado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46616" y="6039326"/>
            <a:ext cx="657808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Conformidade com LGPD verificada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546616" y="6343888"/>
            <a:ext cx="657808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Acessibilidade validada (48dp, Semantics)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7513320" y="5030033"/>
            <a:ext cx="1952149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Validação Funcional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513320" y="5430203"/>
            <a:ext cx="657808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Fluxo completo: Seleção → Persistência → Revogação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7513320" y="5734764"/>
            <a:ext cx="657808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Funcionalidade demonstrada em vídeo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7513320" y="6039326"/>
            <a:ext cx="657808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otimizada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7513320" y="6343888"/>
            <a:ext cx="6578084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Experiência do usuário polida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780812" y="6999684"/>
            <a:ext cx="13302972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Reflexão Final: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 parceria Aluno-IA foi crucial para a velocidade de desenvolvimento e implementação de funcionalidades complexas (LGPD), mas a validação crítica e depuração (Permissões, Testes) exigiram intervenção humana essencial. A IA acelerou, mas o conhecimento técnico do desenvolvedor garantiu a qualidade final.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546616" y="6824067"/>
            <a:ext cx="22860" cy="851059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050" y="461963"/>
            <a:ext cx="5013484" cy="52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Fundação para a Fase 2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8050" y="1406962"/>
            <a:ext cx="258496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Arquitetura Existente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88050" y="1889998"/>
            <a:ext cx="6522244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 aplicativo Leafy já possuía uma base sólida construída na Fase 1, com fluxo completo de Onboarding e Consentimento conforme LGPD.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8050" y="2578656"/>
            <a:ext cx="652224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arquitetura seguia um padrão em camadas bem definido: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8050" y="2998589"/>
            <a:ext cx="652224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UI Layer: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Screens (interface do usuário)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8050" y="3326011"/>
            <a:ext cx="652224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Service Layer: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PrefsService (lógica de negócio)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8050" y="3653433"/>
            <a:ext cx="652224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Storage Layer: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SharedPreferences (persistência)</a:t>
            </a: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727" y="1427917"/>
            <a:ext cx="6522244" cy="652224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27727" y="8139113"/>
            <a:ext cx="6522244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 Drawer (menu lateral) apresentava um CircleAvatar estático com as iniciais "GU" — este seria o ponto de partida para a implementação da Fase 2.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052" y="636627"/>
            <a:ext cx="10154007" cy="710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 PRD da Fase 2: Requisitos do Avatar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6052" y="1802368"/>
            <a:ext cx="6405443" cy="2599611"/>
          </a:xfrm>
          <a:prstGeom prst="roundRect">
            <a:avLst>
              <a:gd name="adj" fmla="val 367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31081" y="2037397"/>
            <a:ext cx="682347" cy="682347"/>
          </a:xfrm>
          <a:prstGeom prst="roundRect">
            <a:avLst>
              <a:gd name="adj" fmla="val 13399466"/>
            </a:avLst>
          </a:prstGeom>
          <a:solidFill>
            <a:srgbClr val="609D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8724" y="2224921"/>
            <a:ext cx="307062" cy="3070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31081" y="2947154"/>
            <a:ext cx="28433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Captura de Imagem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1081" y="3439001"/>
            <a:ext cx="5935385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Substituir o fallback estático ("GU") por foto real capturada via Câmera ou selecionada da Galeria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905" y="1802368"/>
            <a:ext cx="6405443" cy="2599611"/>
          </a:xfrm>
          <a:prstGeom prst="roundRect">
            <a:avLst>
              <a:gd name="adj" fmla="val 367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3934" y="2037397"/>
            <a:ext cx="682347" cy="682347"/>
          </a:xfrm>
          <a:prstGeom prst="roundRect">
            <a:avLst>
              <a:gd name="adj" fmla="val 13399466"/>
            </a:avLst>
          </a:prstGeom>
          <a:solidFill>
            <a:srgbClr val="609D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1577" y="2224921"/>
            <a:ext cx="307062" cy="3070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3934" y="2947154"/>
            <a:ext cx="28433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Acessibilidade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3934" y="3439001"/>
            <a:ext cx="5935385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Garantir área de toque mínima de 48dp e implementar Semantics adequadas para leitores de tela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6052" y="4629388"/>
            <a:ext cx="6405443" cy="2963585"/>
          </a:xfrm>
          <a:prstGeom prst="roundRect">
            <a:avLst>
              <a:gd name="adj" fmla="val 32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31081" y="4864418"/>
            <a:ext cx="682347" cy="682347"/>
          </a:xfrm>
          <a:prstGeom prst="roundRect">
            <a:avLst>
              <a:gd name="adj" fmla="val 13399466"/>
            </a:avLst>
          </a:prstGeom>
          <a:solidFill>
            <a:srgbClr val="609D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8724" y="5051941"/>
            <a:ext cx="307062" cy="3070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31081" y="5774174"/>
            <a:ext cx="28433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Privacidade LGPD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31081" y="6266021"/>
            <a:ext cx="5935385" cy="1091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Remover metadados EXIF/GPS e implementar salvamento local seguro sem exposição na galeria pública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905" y="4629388"/>
            <a:ext cx="6405443" cy="2963585"/>
          </a:xfrm>
          <a:prstGeom prst="roundRect">
            <a:avLst>
              <a:gd name="adj" fmla="val 32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3934" y="4864418"/>
            <a:ext cx="682347" cy="682347"/>
          </a:xfrm>
          <a:prstGeom prst="roundRect">
            <a:avLst>
              <a:gd name="adj" fmla="val 13399466"/>
            </a:avLst>
          </a:prstGeom>
          <a:solidFill>
            <a:srgbClr val="609DF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1577" y="5051941"/>
            <a:ext cx="307062" cy="3070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3934" y="5774174"/>
            <a:ext cx="284333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Testes e Qualidade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3934" y="6266021"/>
            <a:ext cx="5935385" cy="1091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Desenvolver testes unitários e de widget, além de gerar relatório reflexivo sobre uso de IA no desenvolvimento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011" y="1113353"/>
            <a:ext cx="6980396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Estratégia de Implementação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6011" y="1817846"/>
            <a:ext cx="595383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Metodologia "Pair Programming" com IA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186011" y="2692122"/>
            <a:ext cx="249864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Aluno (Piloto)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86011" y="3204210"/>
            <a:ext cx="3628549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Definição de requisitos através de prompts estruturados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6011" y="3913703"/>
            <a:ext cx="362854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Validação crítica do código gerado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6011" y="4303395"/>
            <a:ext cx="362854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Testes no emulador Android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86011" y="4693087"/>
            <a:ext cx="3628549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Reporte detalhado de erros com logs e screenshots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9860" y="2692122"/>
            <a:ext cx="249864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IA (Navegador)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309860" y="3204210"/>
            <a:ext cx="362854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Geração de código otimizado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9860" y="3593902"/>
            <a:ext cx="3628549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Sugestões de arquitetura e padrões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9860" y="4303395"/>
            <a:ext cx="362854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Depuração de erros reportados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9860" y="4693087"/>
            <a:ext cx="362854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Propostas de soluções alternativas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86011" y="5627370"/>
            <a:ext cx="7744777" cy="1488877"/>
          </a:xfrm>
          <a:prstGeom prst="roundRect">
            <a:avLst>
              <a:gd name="adj" fmla="val 5639"/>
            </a:avLst>
          </a:prstGeom>
          <a:solidFill>
            <a:srgbClr val="001D4D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798" y="5930741"/>
            <a:ext cx="249793" cy="199787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6835378" y="5877044"/>
            <a:ext cx="6895624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Planejamento Estratégico: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 IA ajudou a dividir o trabalho em 5 Pull Requests lógicos: (1) UI/Acessibilidade, (2) Permissões, (3) Processamento LGPD, (4) Persistência e Estado, (5) Testes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758" y="741521"/>
            <a:ext cx="7680484" cy="1306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PRs 1 e 2: Interface e Acesso ao Hardware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58" y="2361724"/>
            <a:ext cx="1045369" cy="23332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6201" y="2570798"/>
            <a:ext cx="261342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 1: UI/A11Y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986201" y="3022759"/>
            <a:ext cx="642604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HomeScreen convertida para StatefulWidget para gerenciar estado da imagem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986201" y="3817025"/>
            <a:ext cx="642604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CircleAvatar envolvido em InkWell (feedback tátil de clique) e Semantics (navegação assistiva)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58" y="4694992"/>
            <a:ext cx="1045369" cy="27930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86201" y="4904065"/>
            <a:ext cx="261342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 2: Permissões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986201" y="5356027"/>
            <a:ext cx="64260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Integração das bibliotecas image_picker e permission_handler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86201" y="5815846"/>
            <a:ext cx="642604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Implementação do showModalBottomSheet para escolha Câmera/Galeria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986201" y="6610112"/>
            <a:ext cx="642604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Gestão completa da lógica de Permission.camera e Permission.photos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160" y="560665"/>
            <a:ext cx="9999940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1º Desafio: Falha nas Permissões Android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986"/>
            <a:ext cx="22860" cy="6066949"/>
          </a:xfrm>
          <a:prstGeom prst="roundRect">
            <a:avLst>
              <a:gd name="adj" fmla="val 373346"/>
            </a:avLst>
          </a:prstGeom>
          <a:solidFill>
            <a:srgbClr val="194A99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9156"/>
            <a:ext cx="609600" cy="22860"/>
          </a:xfrm>
          <a:prstGeom prst="roundRect">
            <a:avLst>
              <a:gd name="adj" fmla="val 373346"/>
            </a:avLst>
          </a:prstGeom>
          <a:solidFill>
            <a:srgbClr val="194A99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986"/>
            <a:ext cx="457200" cy="4572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40086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600569" y="1671757"/>
            <a:ext cx="2698671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Problema Identificado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160" y="2111097"/>
            <a:ext cx="55880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Câmera funcionava perfeitamente, mas Galeria falhava silenciosamente — não solicitava permissão ao usuário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8237"/>
            <a:ext cx="609600" cy="22860"/>
          </a:xfrm>
          <a:prstGeom prst="roundRect">
            <a:avLst>
              <a:gd name="adj" fmla="val 373346"/>
            </a:avLst>
          </a:prstGeom>
          <a:solidFill>
            <a:srgbClr val="194A99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1067"/>
            <a:ext cx="457200" cy="4572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9167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160" y="2890838"/>
            <a:ext cx="353187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Diagnóstico Inicial (IA Falha)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160" y="3330178"/>
            <a:ext cx="55880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IA insistiu incorretamente que o AndroidManifest.xml estava correto, não identificando o problema real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9083"/>
            <a:ext cx="609600" cy="22860"/>
          </a:xfrm>
          <a:prstGeom prst="roundRect">
            <a:avLst>
              <a:gd name="adj" fmla="val 373346"/>
            </a:avLst>
          </a:prstGeom>
          <a:solidFill>
            <a:srgbClr val="194A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913"/>
            <a:ext cx="457200" cy="4572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1001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685103" y="3941683"/>
            <a:ext cx="2614136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Intervenção do Aluno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160" y="4381024"/>
            <a:ext cx="558807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Aluno enviou screenshot das configurações de permissões do sistema, provando que "Galeria" não era reconhecida como permissão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346"/>
            </a:avLst>
          </a:prstGeom>
          <a:solidFill>
            <a:srgbClr val="194A99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160" y="4992529"/>
            <a:ext cx="267569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Correção Colaborativa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160" y="5431869"/>
            <a:ext cx="558807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Após evidência visual, a IA reconheceu o erro e gerou as linhas XML corretas (READ_MEDIA_IMAGES) para Android 13+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774"/>
            <a:ext cx="609600" cy="22860"/>
          </a:xfrm>
          <a:prstGeom prst="roundRect">
            <a:avLst>
              <a:gd name="adj" fmla="val 373346"/>
            </a:avLst>
          </a:prstGeom>
          <a:solidFill>
            <a:srgbClr val="194A99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604"/>
            <a:ext cx="457200" cy="457200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704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9160" y="6043374"/>
            <a:ext cx="2540079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Resolução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160" y="6482715"/>
            <a:ext cx="5588079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Após atualização do manifest e reinstalação completa do app, o sistema de permissões funcionou corretamente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535674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 3: Privacidade (LGPD) por Design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1840" y="1033224"/>
            <a:ext cx="1851184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Requisito Crítico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31840" y="1387912"/>
            <a:ext cx="532602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Remover completamente metadados EXIF/GPS das imagens e evitar salvamento na galeria pública do dispositivo.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1840" y="1906310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Abordagem Técnica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31840" y="2222540"/>
            <a:ext cx="532602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1"/>
            </a:pPr>
            <a:r>
              <a:rPr lang="en-US" sz="9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Biblioteca image: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Decodificação e re-codificação via img.encodeJpg remove todos os metadados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1840" y="2660690"/>
            <a:ext cx="532602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Font typeface="+mj-lt"/>
              <a:buAutoNum type="arabicPeriod" startAt="2"/>
            </a:pPr>
            <a:r>
              <a:rPr lang="en-US" sz="9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path_provider: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Salvamento em pasta interna privada da aplicação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473" y="1048703"/>
            <a:ext cx="7898606" cy="7898606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6066473" y="9086136"/>
            <a:ext cx="8139589" cy="524351"/>
          </a:xfrm>
          <a:prstGeom prst="roundRect">
            <a:avLst>
              <a:gd name="adj" fmla="val 9885"/>
            </a:avLst>
          </a:prstGeom>
          <a:solidFill>
            <a:srgbClr val="001D4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821" y="9269492"/>
            <a:ext cx="154186" cy="1233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67356" y="9240322"/>
            <a:ext cx="761535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Resultado: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 foto não aparece na galeria do dispositivo, garantindo total privacidade do usuário conforme princípios da LGPD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431840" y="9888141"/>
            <a:ext cx="123349" cy="154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950" dirty="0"/>
          </a:p>
        </p:txBody>
      </p:sp>
      <p:sp>
        <p:nvSpPr>
          <p:cNvPr id="13" name="Shape 9"/>
          <p:cNvSpPr/>
          <p:nvPr/>
        </p:nvSpPr>
        <p:spPr>
          <a:xfrm>
            <a:off x="431840" y="10082570"/>
            <a:ext cx="6821686" cy="1524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4" name="Text 10"/>
          <p:cNvSpPr/>
          <p:nvPr/>
        </p:nvSpPr>
        <p:spPr>
          <a:xfrm>
            <a:off x="431840" y="10174724"/>
            <a:ext cx="682168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Captura da imagem via câmera ou galeria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7376874" y="9888141"/>
            <a:ext cx="123349" cy="154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950" dirty="0"/>
          </a:p>
        </p:txBody>
      </p:sp>
      <p:sp>
        <p:nvSpPr>
          <p:cNvPr id="16" name="Shape 12"/>
          <p:cNvSpPr/>
          <p:nvPr/>
        </p:nvSpPr>
        <p:spPr>
          <a:xfrm>
            <a:off x="7376874" y="10082570"/>
            <a:ext cx="6821686" cy="1524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7" name="Text 13"/>
          <p:cNvSpPr/>
          <p:nvPr/>
        </p:nvSpPr>
        <p:spPr>
          <a:xfrm>
            <a:off x="7376874" y="10174724"/>
            <a:ext cx="682168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Decodificação e remoção automática de metadados EXIF</a:t>
            </a:r>
            <a:endParaRPr lang="en-US" sz="950" dirty="0"/>
          </a:p>
        </p:txBody>
      </p:sp>
      <p:sp>
        <p:nvSpPr>
          <p:cNvPr id="18" name="Text 14"/>
          <p:cNvSpPr/>
          <p:nvPr/>
        </p:nvSpPr>
        <p:spPr>
          <a:xfrm>
            <a:off x="431840" y="10588109"/>
            <a:ext cx="123349" cy="154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950" dirty="0"/>
          </a:p>
        </p:txBody>
      </p:sp>
      <p:sp>
        <p:nvSpPr>
          <p:cNvPr id="19" name="Shape 15"/>
          <p:cNvSpPr/>
          <p:nvPr/>
        </p:nvSpPr>
        <p:spPr>
          <a:xfrm>
            <a:off x="431840" y="10782538"/>
            <a:ext cx="6821686" cy="1524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0" name="Text 16"/>
          <p:cNvSpPr/>
          <p:nvPr/>
        </p:nvSpPr>
        <p:spPr>
          <a:xfrm>
            <a:off x="431840" y="10874693"/>
            <a:ext cx="682168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Re-codificação com compressão otimizada</a:t>
            </a:r>
            <a:endParaRPr lang="en-US" sz="950" dirty="0"/>
          </a:p>
        </p:txBody>
      </p:sp>
      <p:sp>
        <p:nvSpPr>
          <p:cNvPr id="21" name="Text 17"/>
          <p:cNvSpPr/>
          <p:nvPr/>
        </p:nvSpPr>
        <p:spPr>
          <a:xfrm>
            <a:off x="7376874" y="10588109"/>
            <a:ext cx="123349" cy="154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950" dirty="0"/>
          </a:p>
        </p:txBody>
      </p:sp>
      <p:sp>
        <p:nvSpPr>
          <p:cNvPr id="22" name="Shape 18"/>
          <p:cNvSpPr/>
          <p:nvPr/>
        </p:nvSpPr>
        <p:spPr>
          <a:xfrm>
            <a:off x="7376874" y="10782538"/>
            <a:ext cx="6821686" cy="1524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3" name="Text 19"/>
          <p:cNvSpPr/>
          <p:nvPr/>
        </p:nvSpPr>
        <p:spPr>
          <a:xfrm>
            <a:off x="7376874" y="10874693"/>
            <a:ext cx="682168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Salvamento em diretório privado da aplicação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907" y="645795"/>
            <a:ext cx="7890986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 4: Persistência de Dados e Estado da UI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2907" y="1836063"/>
            <a:ext cx="473368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Requisito: Persistência Entre Sessões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112907" y="2440067"/>
            <a:ext cx="789098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foto do avatar deve persistir após reinicialização do aplicativo e a UI deve atualizar-se imediatamente após seleção da imagem.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112907" y="3214330"/>
            <a:ext cx="3855958" cy="1649968"/>
          </a:xfrm>
          <a:prstGeom prst="roundRect">
            <a:avLst>
              <a:gd name="adj" fmla="val 4557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14718" y="3416141"/>
            <a:ext cx="295989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Atualização do PrefsService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4718" y="3803094"/>
            <a:ext cx="3452336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Métodos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setAvatarPath(String)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getAvatarPath()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implementados para salvar/recuperar o caminho do arquivo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147816" y="3214330"/>
            <a:ext cx="3856077" cy="1649968"/>
          </a:xfrm>
          <a:prstGeom prst="roundRect">
            <a:avLst>
              <a:gd name="adj" fmla="val 4557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49627" y="3416141"/>
            <a:ext cx="226147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Carregamento Inicial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9627" y="3803094"/>
            <a:ext cx="3452455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Método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initState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na HomeScreen invoca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_loadAvatar()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recuperar caminho salvo ao iniciar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12907" y="5043249"/>
            <a:ext cx="7890986" cy="1363504"/>
          </a:xfrm>
          <a:prstGeom prst="roundRect">
            <a:avLst>
              <a:gd name="adj" fmla="val 5514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14718" y="5245060"/>
            <a:ext cx="22376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Atualização Reativa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314718" y="5632013"/>
            <a:ext cx="7487364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Método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setState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na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_pickImage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atualiza a UI instantaneamente após processamento da imagem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381393" y="6809423"/>
            <a:ext cx="7622500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Fallback Inteligente: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CircleAvatar exibe condicionalmente FileImage quando caminho existe, ou fallback "GU" quando nulo (exemplo: após "Revogar Consentimento")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12907" y="6608088"/>
            <a:ext cx="22860" cy="975598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61096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2º Desafio: Testes de Widget (IA Falha 3x)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1840" y="774144"/>
            <a:ext cx="1995845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 Problema dos Testes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31840" y="1190506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Os testes de widget falharam três vezes consecutivas, cada vez com erros diferentes (type 'Null', Bad state, dependências não mockadas).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1840" y="1650206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Diagnóstico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31840" y="1966436"/>
            <a:ext cx="60294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IA utilizava sintaxe antiga do mockito (v4) incompatível com versão atual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1840" y="2207062"/>
            <a:ext cx="60294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Gestão inadequada da injeção de dependência (getIt.reset() mal posicionado)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1840" y="2447687"/>
            <a:ext cx="602944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Conflitos entre mocks e instâncias reais</a:t>
            </a:r>
            <a:endParaRPr lang="en-US" sz="9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894" y="1665684"/>
            <a:ext cx="7436168" cy="7436168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31840" y="10098167"/>
            <a:ext cx="13766721" cy="15240"/>
          </a:xfrm>
          <a:prstGeom prst="roundRect">
            <a:avLst>
              <a:gd name="adj" fmla="val 340123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431840" y="9379506"/>
            <a:ext cx="3326011" cy="718661"/>
          </a:xfrm>
          <a:prstGeom prst="roundRect">
            <a:avLst>
              <a:gd name="adj" fmla="val 721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323499" y="9510474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Tentativa 1 (Falha)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62808" y="9777293"/>
            <a:ext cx="30640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Mockito tradicional com when().thenReturn()</a:t>
            </a:r>
            <a:endParaRPr lang="en-US" sz="950" dirty="0"/>
          </a:p>
        </p:txBody>
      </p:sp>
      <p:sp>
        <p:nvSpPr>
          <p:cNvPr id="14" name="Shape 11"/>
          <p:cNvSpPr/>
          <p:nvPr/>
        </p:nvSpPr>
        <p:spPr>
          <a:xfrm>
            <a:off x="3912037" y="10113407"/>
            <a:ext cx="3326011" cy="718661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5" name="Text 12"/>
          <p:cNvSpPr/>
          <p:nvPr/>
        </p:nvSpPr>
        <p:spPr>
          <a:xfrm>
            <a:off x="4803696" y="10236756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Tentativa 2 (Falha)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4043005" y="10503575"/>
            <a:ext cx="30640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Ajustes no getIt.reset() e ordem de inicialização</a:t>
            </a:r>
            <a:endParaRPr lang="en-US" sz="950" dirty="0"/>
          </a:p>
        </p:txBody>
      </p:sp>
      <p:sp>
        <p:nvSpPr>
          <p:cNvPr id="17" name="Shape 14"/>
          <p:cNvSpPr/>
          <p:nvPr/>
        </p:nvSpPr>
        <p:spPr>
          <a:xfrm>
            <a:off x="7392233" y="9379506"/>
            <a:ext cx="3326011" cy="718661"/>
          </a:xfrm>
          <a:prstGeom prst="roundRect">
            <a:avLst>
              <a:gd name="adj" fmla="val 721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283892" y="9510474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Tentativa 3 (Falha)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523202" y="9777293"/>
            <a:ext cx="30640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Tentativa de corrigir sintaxe do mockito v5</a:t>
            </a:r>
            <a:endParaRPr lang="en-US" sz="950" dirty="0"/>
          </a:p>
        </p:txBody>
      </p:sp>
      <p:sp>
        <p:nvSpPr>
          <p:cNvPr id="20" name="Shape 17"/>
          <p:cNvSpPr/>
          <p:nvPr/>
        </p:nvSpPr>
        <p:spPr>
          <a:xfrm>
            <a:off x="10872430" y="10113407"/>
            <a:ext cx="3326130" cy="718661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21" name="Text 18"/>
          <p:cNvSpPr/>
          <p:nvPr/>
        </p:nvSpPr>
        <p:spPr>
          <a:xfrm>
            <a:off x="11682651" y="10236756"/>
            <a:ext cx="170557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Solução Final (Sucesso)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11003399" y="10503575"/>
            <a:ext cx="306419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Abandono do mockito e criação de FakePrefsService</a:t>
            </a:r>
            <a:endParaRPr lang="en-US" sz="950" dirty="0"/>
          </a:p>
        </p:txBody>
      </p:sp>
      <p:sp>
        <p:nvSpPr>
          <p:cNvPr id="23" name="Text 20"/>
          <p:cNvSpPr/>
          <p:nvPr/>
        </p:nvSpPr>
        <p:spPr>
          <a:xfrm>
            <a:off x="431840" y="10955655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nova abordagem usando uma classe "Fake" (FakePrefsService) que implementa a interface real resolveu 100% dos erros e tornou os testes mais legíveis.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2025-10-22T22:36:21Z</dcterms:created>
  <dcterms:modified xsi:type="dcterms:W3CDTF">2025-10-22T22:36:21Z</dcterms:modified>
</cp:coreProperties>
</file>